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95928"/>
  </p:normalViewPr>
  <p:slideViewPr>
    <p:cSldViewPr snapToGrid="0" snapToObjects="1">
      <p:cViewPr varScale="1">
        <p:scale>
          <a:sx n="110" d="100"/>
          <a:sy n="11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72db5296-f09d-41a9-9c60-0d09b60cffa9?pbi_source=PowerPoin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pp.powerbi.com/reports/72db5296-f09d-41a9-9c60-0d09b60cffa9/ReportSection33eedcf5df38011989fd?pbi_source=PowerPoint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pp.powerbi.com/reports/72db5296-f09d-41a9-9c60-0d09b60cffa9/ReportSectione52a7dddb26801f36876?pbi_source=PowerPoint" TargetMode="Externa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pp.powerbi.com/reports/72db5296-f09d-41a9-9c60-0d09b60cffa9/ReportSectionbe0d197a8c315f1ddba6?pbi_source=PowerPoint" TargetMode="Externa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pp.powerbi.com/reports/72db5296-f09d-41a9-9c60-0d09b60cffa9/ReportSection6968ff988faa1a379df1?pbi_source=PowerPoint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53" y="-1786990"/>
            <a:ext cx="12192000" cy="797986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3" y="2720051"/>
            <a:ext cx="7800981" cy="873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sz="3600" dirty="0" smtClean="0">
                <a:solidFill>
                  <a:srgbClr val="F3C910"/>
                </a:solidFill>
                <a:latin typeface="Hiragino Kaku Gothic StdN W8" charset="-128"/>
                <a:ea typeface="Hiragino Kaku Gothic StdN W8" charset="-128"/>
                <a:cs typeface="Hiragino Kaku Gothic StdN W8" charset="-128"/>
              </a:rPr>
              <a:t>Bank client’s payment default Report</a:t>
            </a:r>
            <a:endParaRPr lang="en-US" sz="3600" dirty="0">
              <a:solidFill>
                <a:srgbClr val="F3C910"/>
              </a:solidFill>
              <a:latin typeface="Hiragino Kaku Gothic StdN W8" charset="-128"/>
              <a:ea typeface="Hiragino Kaku Gothic StdN W8" charset="-128"/>
              <a:cs typeface="Hiragino Kaku Gothic StdN W8" charset="-128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2/21/2020 2:22:26 PM GTB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2/17/2020 10:28:29 AM GTB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22" y="3591310"/>
            <a:ext cx="59626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28</Words>
  <Application>Microsoft Macintosh PowerPoint</Application>
  <PresentationFormat>Широкоэкранный</PresentationFormat>
  <Paragraphs>6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Hiragino Kaku Gothic StdN W8</vt:lpstr>
      <vt:lpstr>Segoe UI</vt:lpstr>
      <vt:lpstr>Segoe UI Semibold</vt:lpstr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Лариса Малая</cp:lastModifiedBy>
  <cp:revision>3</cp:revision>
  <dcterms:created xsi:type="dcterms:W3CDTF">2016-09-04T11:54:55Z</dcterms:created>
  <dcterms:modified xsi:type="dcterms:W3CDTF">2020-02-21T12:52:13Z</dcterms:modified>
</cp:coreProperties>
</file>